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302" r:id="rId6"/>
    <p:sldId id="304" r:id="rId7"/>
    <p:sldId id="331" r:id="rId8"/>
    <p:sldId id="329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CBE419-DDA7-4029-9628-2EDBB95D83B4}" v="17" dt="2020-11-26T14:39:44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357" autoAdjust="0"/>
  </p:normalViewPr>
  <p:slideViewPr>
    <p:cSldViewPr>
      <p:cViewPr varScale="1">
        <p:scale>
          <a:sx n="63" d="100"/>
          <a:sy n="63" d="100"/>
        </p:scale>
        <p:origin x="13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r Varwijk" userId="4ef1be2c-6897-4798-a5b9-cc2027b08ef2" providerId="ADAL" clId="{28CBE419-DDA7-4029-9628-2EDBB95D83B4}"/>
    <pc:docChg chg="undo redo custSel addSld delSld modSld modMainMaster">
      <pc:chgData name="Ester Varwijk" userId="4ef1be2c-6897-4798-a5b9-cc2027b08ef2" providerId="ADAL" clId="{28CBE419-DDA7-4029-9628-2EDBB95D83B4}" dt="2020-12-10T10:50:37.734" v="430" actId="20577"/>
      <pc:docMkLst>
        <pc:docMk/>
      </pc:docMkLst>
      <pc:sldChg chg="delSp setBg">
        <pc:chgData name="Ester Varwijk" userId="4ef1be2c-6897-4798-a5b9-cc2027b08ef2" providerId="ADAL" clId="{28CBE419-DDA7-4029-9628-2EDBB95D83B4}" dt="2020-11-26T14:39:44.410" v="309"/>
        <pc:sldMkLst>
          <pc:docMk/>
          <pc:sldMk cId="2433847193" sldId="256"/>
        </pc:sldMkLst>
        <pc:picChg chg="del">
          <ac:chgData name="Ester Varwijk" userId="4ef1be2c-6897-4798-a5b9-cc2027b08ef2" providerId="ADAL" clId="{28CBE419-DDA7-4029-9628-2EDBB95D83B4}" dt="2020-11-26T14:29:06.404" v="45"/>
          <ac:picMkLst>
            <pc:docMk/>
            <pc:sldMk cId="2433847193" sldId="256"/>
            <ac:picMk id="5" creationId="{E7D01532-6994-41E7-9EFA-EA9E95B7D5DD}"/>
          </ac:picMkLst>
        </pc:picChg>
      </pc:sldChg>
      <pc:sldChg chg="del">
        <pc:chgData name="Ester Varwijk" userId="4ef1be2c-6897-4798-a5b9-cc2027b08ef2" providerId="ADAL" clId="{28CBE419-DDA7-4029-9628-2EDBB95D83B4}" dt="2020-11-26T14:26:46.931" v="0" actId="2696"/>
        <pc:sldMkLst>
          <pc:docMk/>
          <pc:sldMk cId="1249073326" sldId="257"/>
        </pc:sldMkLst>
      </pc:sldChg>
      <pc:sldChg chg="del modNotesTx">
        <pc:chgData name="Ester Varwijk" userId="4ef1be2c-6897-4798-a5b9-cc2027b08ef2" providerId="ADAL" clId="{28CBE419-DDA7-4029-9628-2EDBB95D83B4}" dt="2020-11-26T14:31:57.850" v="103" actId="2696"/>
        <pc:sldMkLst>
          <pc:docMk/>
          <pc:sldMk cId="1572635648" sldId="283"/>
        </pc:sldMkLst>
      </pc:sldChg>
      <pc:sldChg chg="modSp setBg modNotesTx">
        <pc:chgData name="Ester Varwijk" userId="4ef1be2c-6897-4798-a5b9-cc2027b08ef2" providerId="ADAL" clId="{28CBE419-DDA7-4029-9628-2EDBB95D83B4}" dt="2020-11-26T14:42:04.720" v="422" actId="20577"/>
        <pc:sldMkLst>
          <pc:docMk/>
          <pc:sldMk cId="69923865" sldId="302"/>
        </pc:sldMkLst>
        <pc:spChg chg="mod">
          <ac:chgData name="Ester Varwijk" userId="4ef1be2c-6897-4798-a5b9-cc2027b08ef2" providerId="ADAL" clId="{28CBE419-DDA7-4029-9628-2EDBB95D83B4}" dt="2020-11-26T14:29:18.257" v="54" actId="6549"/>
          <ac:spMkLst>
            <pc:docMk/>
            <pc:sldMk cId="69923865" sldId="302"/>
            <ac:spMk id="2" creationId="{00000000-0000-0000-0000-000000000000}"/>
          </ac:spMkLst>
        </pc:spChg>
      </pc:sldChg>
      <pc:sldChg chg="addSp modSp">
        <pc:chgData name="Ester Varwijk" userId="4ef1be2c-6897-4798-a5b9-cc2027b08ef2" providerId="ADAL" clId="{28CBE419-DDA7-4029-9628-2EDBB95D83B4}" dt="2020-12-10T10:49:57.379" v="423" actId="1076"/>
        <pc:sldMkLst>
          <pc:docMk/>
          <pc:sldMk cId="3393798410" sldId="304"/>
        </pc:sldMkLst>
        <pc:spChg chg="mod">
          <ac:chgData name="Ester Varwijk" userId="4ef1be2c-6897-4798-a5b9-cc2027b08ef2" providerId="ADAL" clId="{28CBE419-DDA7-4029-9628-2EDBB95D83B4}" dt="2020-11-26T14:33:53.808" v="185" actId="20577"/>
          <ac:spMkLst>
            <pc:docMk/>
            <pc:sldMk cId="3393798410" sldId="304"/>
            <ac:spMk id="3" creationId="{00000000-0000-0000-0000-000000000000}"/>
          </ac:spMkLst>
        </pc:spChg>
        <pc:picChg chg="add mod ord">
          <ac:chgData name="Ester Varwijk" userId="4ef1be2c-6897-4798-a5b9-cc2027b08ef2" providerId="ADAL" clId="{28CBE419-DDA7-4029-9628-2EDBB95D83B4}" dt="2020-12-10T10:49:57.379" v="423" actId="1076"/>
          <ac:picMkLst>
            <pc:docMk/>
            <pc:sldMk cId="3393798410" sldId="304"/>
            <ac:picMk id="4" creationId="{842AE178-B4D5-4695-A16E-15EC9451B046}"/>
          </ac:picMkLst>
        </pc:picChg>
        <pc:picChg chg="add mod">
          <ac:chgData name="Ester Varwijk" userId="4ef1be2c-6897-4798-a5b9-cc2027b08ef2" providerId="ADAL" clId="{28CBE419-DDA7-4029-9628-2EDBB95D83B4}" dt="2020-11-26T14:36:57.824" v="241" actId="1076"/>
          <ac:picMkLst>
            <pc:docMk/>
            <pc:sldMk cId="3393798410" sldId="304"/>
            <ac:picMk id="5" creationId="{4701C9C4-9BD2-4242-98AA-62452F3C0199}"/>
          </ac:picMkLst>
        </pc:picChg>
      </pc:sldChg>
      <pc:sldChg chg="del">
        <pc:chgData name="Ester Varwijk" userId="4ef1be2c-6897-4798-a5b9-cc2027b08ef2" providerId="ADAL" clId="{28CBE419-DDA7-4029-9628-2EDBB95D83B4}" dt="2020-11-26T14:26:48.050" v="1" actId="2696"/>
        <pc:sldMkLst>
          <pc:docMk/>
          <pc:sldMk cId="3141226180" sldId="310"/>
        </pc:sldMkLst>
      </pc:sldChg>
      <pc:sldChg chg="modSp del">
        <pc:chgData name="Ester Varwijk" userId="4ef1be2c-6897-4798-a5b9-cc2027b08ef2" providerId="ADAL" clId="{28CBE419-DDA7-4029-9628-2EDBB95D83B4}" dt="2020-11-26T14:27:28.115" v="43" actId="2696"/>
        <pc:sldMkLst>
          <pc:docMk/>
          <pc:sldMk cId="2397018190" sldId="326"/>
        </pc:sldMkLst>
        <pc:spChg chg="mod">
          <ac:chgData name="Ester Varwijk" userId="4ef1be2c-6897-4798-a5b9-cc2027b08ef2" providerId="ADAL" clId="{28CBE419-DDA7-4029-9628-2EDBB95D83B4}" dt="2020-11-26T14:27:22.153" v="42" actId="6549"/>
          <ac:spMkLst>
            <pc:docMk/>
            <pc:sldMk cId="2397018190" sldId="326"/>
            <ac:spMk id="2" creationId="{00000000-0000-0000-0000-000000000000}"/>
          </ac:spMkLst>
        </pc:spChg>
      </pc:sldChg>
      <pc:sldChg chg="del">
        <pc:chgData name="Ester Varwijk" userId="4ef1be2c-6897-4798-a5b9-cc2027b08ef2" providerId="ADAL" clId="{28CBE419-DDA7-4029-9628-2EDBB95D83B4}" dt="2020-11-26T14:27:31.452" v="44" actId="2696"/>
        <pc:sldMkLst>
          <pc:docMk/>
          <pc:sldMk cId="832852792" sldId="327"/>
        </pc:sldMkLst>
      </pc:sldChg>
      <pc:sldChg chg="del">
        <pc:chgData name="Ester Varwijk" userId="4ef1be2c-6897-4798-a5b9-cc2027b08ef2" providerId="ADAL" clId="{28CBE419-DDA7-4029-9628-2EDBB95D83B4}" dt="2020-11-26T14:37:43.567" v="302" actId="2696"/>
        <pc:sldMkLst>
          <pc:docMk/>
          <pc:sldMk cId="3389279418" sldId="328"/>
        </pc:sldMkLst>
      </pc:sldChg>
      <pc:sldChg chg="modSp">
        <pc:chgData name="Ester Varwijk" userId="4ef1be2c-6897-4798-a5b9-cc2027b08ef2" providerId="ADAL" clId="{28CBE419-DDA7-4029-9628-2EDBB95D83B4}" dt="2020-11-26T14:38:34.288" v="307"/>
        <pc:sldMkLst>
          <pc:docMk/>
          <pc:sldMk cId="2582639437" sldId="329"/>
        </pc:sldMkLst>
        <pc:spChg chg="mod">
          <ac:chgData name="Ester Varwijk" userId="4ef1be2c-6897-4798-a5b9-cc2027b08ef2" providerId="ADAL" clId="{28CBE419-DDA7-4029-9628-2EDBB95D83B4}" dt="2020-11-26T14:35:37.428" v="233" actId="20577"/>
          <ac:spMkLst>
            <pc:docMk/>
            <pc:sldMk cId="2582639437" sldId="329"/>
            <ac:spMk id="2" creationId="{00000000-0000-0000-0000-000000000000}"/>
          </ac:spMkLst>
        </pc:spChg>
        <pc:spChg chg="mod">
          <ac:chgData name="Ester Varwijk" userId="4ef1be2c-6897-4798-a5b9-cc2027b08ef2" providerId="ADAL" clId="{28CBE419-DDA7-4029-9628-2EDBB95D83B4}" dt="2020-11-26T14:38:34.288" v="307"/>
          <ac:spMkLst>
            <pc:docMk/>
            <pc:sldMk cId="2582639437" sldId="329"/>
            <ac:spMk id="3" creationId="{00000000-0000-0000-0000-000000000000}"/>
          </ac:spMkLst>
        </pc:spChg>
      </pc:sldChg>
      <pc:sldChg chg="del setBg">
        <pc:chgData name="Ester Varwijk" userId="4ef1be2c-6897-4798-a5b9-cc2027b08ef2" providerId="ADAL" clId="{28CBE419-DDA7-4029-9628-2EDBB95D83B4}" dt="2020-12-10T10:50:22.160" v="424" actId="2696"/>
        <pc:sldMkLst>
          <pc:docMk/>
          <pc:sldMk cId="1508453074" sldId="330"/>
        </pc:sldMkLst>
      </pc:sldChg>
      <pc:sldChg chg="del">
        <pc:chgData name="Ester Varwijk" userId="4ef1be2c-6897-4798-a5b9-cc2027b08ef2" providerId="ADAL" clId="{28CBE419-DDA7-4029-9628-2EDBB95D83B4}" dt="2020-11-26T14:26:49.297" v="2" actId="2696"/>
        <pc:sldMkLst>
          <pc:docMk/>
          <pc:sldMk cId="63934669" sldId="331"/>
        </pc:sldMkLst>
      </pc:sldChg>
      <pc:sldChg chg="modSp add">
        <pc:chgData name="Ester Varwijk" userId="4ef1be2c-6897-4798-a5b9-cc2027b08ef2" providerId="ADAL" clId="{28CBE419-DDA7-4029-9628-2EDBB95D83B4}" dt="2020-12-10T10:50:37.734" v="430" actId="20577"/>
        <pc:sldMkLst>
          <pc:docMk/>
          <pc:sldMk cId="498221797" sldId="331"/>
        </pc:sldMkLst>
        <pc:spChg chg="mod">
          <ac:chgData name="Ester Varwijk" userId="4ef1be2c-6897-4798-a5b9-cc2027b08ef2" providerId="ADAL" clId="{28CBE419-DDA7-4029-9628-2EDBB95D83B4}" dt="2020-12-10T10:50:37.734" v="430" actId="20577"/>
          <ac:spMkLst>
            <pc:docMk/>
            <pc:sldMk cId="498221797" sldId="331"/>
            <ac:spMk id="3" creationId="{00000000-0000-0000-0000-000000000000}"/>
          </ac:spMkLst>
        </pc:spChg>
      </pc:sldChg>
      <pc:sldChg chg="del">
        <pc:chgData name="Ester Varwijk" userId="4ef1be2c-6897-4798-a5b9-cc2027b08ef2" providerId="ADAL" clId="{28CBE419-DDA7-4029-9628-2EDBB95D83B4}" dt="2020-11-26T14:26:50.043" v="3" actId="2696"/>
        <pc:sldMkLst>
          <pc:docMk/>
          <pc:sldMk cId="3223156650" sldId="332"/>
        </pc:sldMkLst>
      </pc:sldChg>
      <pc:sldChg chg="del">
        <pc:chgData name="Ester Varwijk" userId="4ef1be2c-6897-4798-a5b9-cc2027b08ef2" providerId="ADAL" clId="{28CBE419-DDA7-4029-9628-2EDBB95D83B4}" dt="2020-11-26T14:26:50.834" v="4" actId="2696"/>
        <pc:sldMkLst>
          <pc:docMk/>
          <pc:sldMk cId="2082289277" sldId="333"/>
        </pc:sldMkLst>
      </pc:sldChg>
      <pc:sldChg chg="del">
        <pc:chgData name="Ester Varwijk" userId="4ef1be2c-6897-4798-a5b9-cc2027b08ef2" providerId="ADAL" clId="{28CBE419-DDA7-4029-9628-2EDBB95D83B4}" dt="2020-11-26T14:26:51.669" v="5" actId="2696"/>
        <pc:sldMkLst>
          <pc:docMk/>
          <pc:sldMk cId="599240342" sldId="334"/>
        </pc:sldMkLst>
      </pc:sldChg>
      <pc:sldChg chg="del">
        <pc:chgData name="Ester Varwijk" userId="4ef1be2c-6897-4798-a5b9-cc2027b08ef2" providerId="ADAL" clId="{28CBE419-DDA7-4029-9628-2EDBB95D83B4}" dt="2020-11-26T14:26:52.530" v="6" actId="2696"/>
        <pc:sldMkLst>
          <pc:docMk/>
          <pc:sldMk cId="1644337551" sldId="335"/>
        </pc:sldMkLst>
      </pc:sldChg>
      <pc:sldChg chg="del">
        <pc:chgData name="Ester Varwijk" userId="4ef1be2c-6897-4798-a5b9-cc2027b08ef2" providerId="ADAL" clId="{28CBE419-DDA7-4029-9628-2EDBB95D83B4}" dt="2020-11-26T14:26:53.687" v="7" actId="2696"/>
        <pc:sldMkLst>
          <pc:docMk/>
          <pc:sldMk cId="2191114171" sldId="336"/>
        </pc:sldMkLst>
      </pc:sldChg>
      <pc:sldMasterChg chg="setBg modSldLayout">
        <pc:chgData name="Ester Varwijk" userId="4ef1be2c-6897-4798-a5b9-cc2027b08ef2" providerId="ADAL" clId="{28CBE419-DDA7-4029-9628-2EDBB95D83B4}" dt="2020-11-26T14:39:44.410" v="309"/>
        <pc:sldMasterMkLst>
          <pc:docMk/>
          <pc:sldMasterMk cId="2705392989" sldId="2147483648"/>
        </pc:sldMasterMkLst>
        <pc:sldLayoutChg chg="setBg">
          <pc:chgData name="Ester Varwijk" userId="4ef1be2c-6897-4798-a5b9-cc2027b08ef2" providerId="ADAL" clId="{28CBE419-DDA7-4029-9628-2EDBB95D83B4}" dt="2020-11-26T14:39:44.410" v="309"/>
          <pc:sldLayoutMkLst>
            <pc:docMk/>
            <pc:sldMasterMk cId="2705392989" sldId="2147483648"/>
            <pc:sldLayoutMk cId="3591615212" sldId="2147483649"/>
          </pc:sldLayoutMkLst>
        </pc:sldLayoutChg>
        <pc:sldLayoutChg chg="setBg">
          <pc:chgData name="Ester Varwijk" userId="4ef1be2c-6897-4798-a5b9-cc2027b08ef2" providerId="ADAL" clId="{28CBE419-DDA7-4029-9628-2EDBB95D83B4}" dt="2020-11-26T14:39:44.410" v="309"/>
          <pc:sldLayoutMkLst>
            <pc:docMk/>
            <pc:sldMasterMk cId="2705392989" sldId="2147483648"/>
            <pc:sldLayoutMk cId="990580376" sldId="2147483650"/>
          </pc:sldLayoutMkLst>
        </pc:sldLayoutChg>
        <pc:sldLayoutChg chg="setBg">
          <pc:chgData name="Ester Varwijk" userId="4ef1be2c-6897-4798-a5b9-cc2027b08ef2" providerId="ADAL" clId="{28CBE419-DDA7-4029-9628-2EDBB95D83B4}" dt="2020-11-26T14:39:44.410" v="309"/>
          <pc:sldLayoutMkLst>
            <pc:docMk/>
            <pc:sldMasterMk cId="2705392989" sldId="2147483648"/>
            <pc:sldLayoutMk cId="973396786" sldId="2147483651"/>
          </pc:sldLayoutMkLst>
        </pc:sldLayoutChg>
        <pc:sldLayoutChg chg="setBg">
          <pc:chgData name="Ester Varwijk" userId="4ef1be2c-6897-4798-a5b9-cc2027b08ef2" providerId="ADAL" clId="{28CBE419-DDA7-4029-9628-2EDBB95D83B4}" dt="2020-11-26T14:39:44.410" v="309"/>
          <pc:sldLayoutMkLst>
            <pc:docMk/>
            <pc:sldMasterMk cId="2705392989" sldId="2147483648"/>
            <pc:sldLayoutMk cId="3593070203" sldId="2147483652"/>
          </pc:sldLayoutMkLst>
        </pc:sldLayoutChg>
        <pc:sldLayoutChg chg="setBg">
          <pc:chgData name="Ester Varwijk" userId="4ef1be2c-6897-4798-a5b9-cc2027b08ef2" providerId="ADAL" clId="{28CBE419-DDA7-4029-9628-2EDBB95D83B4}" dt="2020-11-26T14:39:44.410" v="309"/>
          <pc:sldLayoutMkLst>
            <pc:docMk/>
            <pc:sldMasterMk cId="2705392989" sldId="2147483648"/>
            <pc:sldLayoutMk cId="1463448237" sldId="2147483653"/>
          </pc:sldLayoutMkLst>
        </pc:sldLayoutChg>
        <pc:sldLayoutChg chg="setBg">
          <pc:chgData name="Ester Varwijk" userId="4ef1be2c-6897-4798-a5b9-cc2027b08ef2" providerId="ADAL" clId="{28CBE419-DDA7-4029-9628-2EDBB95D83B4}" dt="2020-11-26T14:39:44.410" v="309"/>
          <pc:sldLayoutMkLst>
            <pc:docMk/>
            <pc:sldMasterMk cId="2705392989" sldId="2147483648"/>
            <pc:sldLayoutMk cId="1358761478" sldId="2147483654"/>
          </pc:sldLayoutMkLst>
        </pc:sldLayoutChg>
        <pc:sldLayoutChg chg="setBg">
          <pc:chgData name="Ester Varwijk" userId="4ef1be2c-6897-4798-a5b9-cc2027b08ef2" providerId="ADAL" clId="{28CBE419-DDA7-4029-9628-2EDBB95D83B4}" dt="2020-11-26T14:39:44.410" v="309"/>
          <pc:sldLayoutMkLst>
            <pc:docMk/>
            <pc:sldMasterMk cId="2705392989" sldId="2147483648"/>
            <pc:sldLayoutMk cId="3991850598" sldId="2147483655"/>
          </pc:sldLayoutMkLst>
        </pc:sldLayoutChg>
        <pc:sldLayoutChg chg="setBg">
          <pc:chgData name="Ester Varwijk" userId="4ef1be2c-6897-4798-a5b9-cc2027b08ef2" providerId="ADAL" clId="{28CBE419-DDA7-4029-9628-2EDBB95D83B4}" dt="2020-11-26T14:39:44.410" v="309"/>
          <pc:sldLayoutMkLst>
            <pc:docMk/>
            <pc:sldMasterMk cId="2705392989" sldId="2147483648"/>
            <pc:sldLayoutMk cId="4282708385" sldId="2147483656"/>
          </pc:sldLayoutMkLst>
        </pc:sldLayoutChg>
        <pc:sldLayoutChg chg="setBg">
          <pc:chgData name="Ester Varwijk" userId="4ef1be2c-6897-4798-a5b9-cc2027b08ef2" providerId="ADAL" clId="{28CBE419-DDA7-4029-9628-2EDBB95D83B4}" dt="2020-11-26T14:39:44.410" v="309"/>
          <pc:sldLayoutMkLst>
            <pc:docMk/>
            <pc:sldMasterMk cId="2705392989" sldId="2147483648"/>
            <pc:sldLayoutMk cId="2278314074" sldId="2147483657"/>
          </pc:sldLayoutMkLst>
        </pc:sldLayoutChg>
        <pc:sldLayoutChg chg="setBg">
          <pc:chgData name="Ester Varwijk" userId="4ef1be2c-6897-4798-a5b9-cc2027b08ef2" providerId="ADAL" clId="{28CBE419-DDA7-4029-9628-2EDBB95D83B4}" dt="2020-11-26T14:39:44.410" v="309"/>
          <pc:sldLayoutMkLst>
            <pc:docMk/>
            <pc:sldMasterMk cId="2705392989" sldId="2147483648"/>
            <pc:sldLayoutMk cId="1330419086" sldId="2147483658"/>
          </pc:sldLayoutMkLst>
        </pc:sldLayoutChg>
        <pc:sldLayoutChg chg="setBg">
          <pc:chgData name="Ester Varwijk" userId="4ef1be2c-6897-4798-a5b9-cc2027b08ef2" providerId="ADAL" clId="{28CBE419-DDA7-4029-9628-2EDBB95D83B4}" dt="2020-11-26T14:39:44.410" v="309"/>
          <pc:sldLayoutMkLst>
            <pc:docMk/>
            <pc:sldMasterMk cId="2705392989" sldId="2147483648"/>
            <pc:sldLayoutMk cId="2208696362" sldId="2147483659"/>
          </pc:sldLayoutMkLst>
        </pc:sldLayoutChg>
      </pc:sldMasterChg>
    </pc:docChg>
  </pc:docChgLst>
  <pc:docChgLst>
    <pc:chgData name="Ester Varwijk" userId="4ef1be2c-6897-4798-a5b9-cc2027b08ef2" providerId="ADAL" clId="{A3CEB67D-969D-4386-B6FC-E092E90D9DCE}"/>
    <pc:docChg chg="undo redo custSel mod addSld modSld">
      <pc:chgData name="Ester Varwijk" userId="4ef1be2c-6897-4798-a5b9-cc2027b08ef2" providerId="ADAL" clId="{A3CEB67D-969D-4386-B6FC-E092E90D9DCE}" dt="2019-11-17T21:22:22.432" v="1727" actId="26606"/>
      <pc:docMkLst>
        <pc:docMk/>
      </pc:docMkLst>
      <pc:sldChg chg="modSp">
        <pc:chgData name="Ester Varwijk" userId="4ef1be2c-6897-4798-a5b9-cc2027b08ef2" providerId="ADAL" clId="{A3CEB67D-969D-4386-B6FC-E092E90D9DCE}" dt="2019-11-17T20:49:24.869" v="0" actId="255"/>
        <pc:sldMkLst>
          <pc:docMk/>
          <pc:sldMk cId="1508453074" sldId="330"/>
        </pc:sldMkLst>
        <pc:spChg chg="mod">
          <ac:chgData name="Ester Varwijk" userId="4ef1be2c-6897-4798-a5b9-cc2027b08ef2" providerId="ADAL" clId="{A3CEB67D-969D-4386-B6FC-E092E90D9DCE}" dt="2019-11-17T20:49:24.869" v="0" actId="255"/>
          <ac:spMkLst>
            <pc:docMk/>
            <pc:sldMk cId="1508453074" sldId="330"/>
            <ac:spMk id="3" creationId="{36649225-2359-4C2A-83FF-FD1D85E3FBDD}"/>
          </ac:spMkLst>
        </pc:spChg>
      </pc:sldChg>
      <pc:sldChg chg="addSp modSp add mod setBg">
        <pc:chgData name="Ester Varwijk" userId="4ef1be2c-6897-4798-a5b9-cc2027b08ef2" providerId="ADAL" clId="{A3CEB67D-969D-4386-B6FC-E092E90D9DCE}" dt="2019-11-17T21:21:45.665" v="1725" actId="20577"/>
        <pc:sldMkLst>
          <pc:docMk/>
          <pc:sldMk cId="63934669" sldId="331"/>
        </pc:sldMkLst>
        <pc:spChg chg="mod">
          <ac:chgData name="Ester Varwijk" userId="4ef1be2c-6897-4798-a5b9-cc2027b08ef2" providerId="ADAL" clId="{A3CEB67D-969D-4386-B6FC-E092E90D9DCE}" dt="2019-11-17T21:00:35.132" v="556" actId="20577"/>
          <ac:spMkLst>
            <pc:docMk/>
            <pc:sldMk cId="63934669" sldId="331"/>
            <ac:spMk id="2" creationId="{14056078-B866-4298-AEF4-783A4AA43E48}"/>
          </ac:spMkLst>
        </pc:spChg>
        <pc:spChg chg="mod">
          <ac:chgData name="Ester Varwijk" userId="4ef1be2c-6897-4798-a5b9-cc2027b08ef2" providerId="ADAL" clId="{A3CEB67D-969D-4386-B6FC-E092E90D9DCE}" dt="2019-11-17T21:21:45.665" v="1725" actId="20577"/>
          <ac:spMkLst>
            <pc:docMk/>
            <pc:sldMk cId="63934669" sldId="331"/>
            <ac:spMk id="3" creationId="{DF5C6213-D4DB-404D-9F7F-CEBA6CF2C7B0}"/>
          </ac:spMkLst>
        </pc:spChg>
        <pc:spChg chg="add">
          <ac:chgData name="Ester Varwijk" userId="4ef1be2c-6897-4798-a5b9-cc2027b08ef2" providerId="ADAL" clId="{A3CEB67D-969D-4386-B6FC-E092E90D9DCE}" dt="2019-11-17T20:55:15.891" v="110" actId="26606"/>
          <ac:spMkLst>
            <pc:docMk/>
            <pc:sldMk cId="63934669" sldId="331"/>
            <ac:spMk id="8" creationId="{8D70B121-56F4-4848-B38B-182089D909FA}"/>
          </ac:spMkLst>
        </pc:spChg>
        <pc:cxnChg chg="add">
          <ac:chgData name="Ester Varwijk" userId="4ef1be2c-6897-4798-a5b9-cc2027b08ef2" providerId="ADAL" clId="{A3CEB67D-969D-4386-B6FC-E092E90D9DCE}" dt="2019-11-17T20:55:15.891" v="110" actId="26606"/>
          <ac:cxnSpMkLst>
            <pc:docMk/>
            <pc:sldMk cId="63934669" sldId="331"/>
            <ac:cxnSpMk id="10" creationId="{2D72A2C9-F3CA-4216-8BAD-FA4C970C3C4E}"/>
          </ac:cxnSpMkLst>
        </pc:cxnChg>
      </pc:sldChg>
      <pc:sldChg chg="addSp delSp modSp add">
        <pc:chgData name="Ester Varwijk" userId="4ef1be2c-6897-4798-a5b9-cc2027b08ef2" providerId="ADAL" clId="{A3CEB67D-969D-4386-B6FC-E092E90D9DCE}" dt="2019-11-17T21:22:03.386" v="1726" actId="255"/>
        <pc:sldMkLst>
          <pc:docMk/>
          <pc:sldMk cId="3223156650" sldId="332"/>
        </pc:sldMkLst>
        <pc:spChg chg="mod">
          <ac:chgData name="Ester Varwijk" userId="4ef1be2c-6897-4798-a5b9-cc2027b08ef2" providerId="ADAL" clId="{A3CEB67D-969D-4386-B6FC-E092E90D9DCE}" dt="2019-11-17T21:22:03.386" v="1726" actId="255"/>
          <ac:spMkLst>
            <pc:docMk/>
            <pc:sldMk cId="3223156650" sldId="332"/>
            <ac:spMk id="2" creationId="{14056078-B866-4298-AEF4-783A4AA43E48}"/>
          </ac:spMkLst>
        </pc:spChg>
        <pc:spChg chg="mod">
          <ac:chgData name="Ester Varwijk" userId="4ef1be2c-6897-4798-a5b9-cc2027b08ef2" providerId="ADAL" clId="{A3CEB67D-969D-4386-B6FC-E092E90D9DCE}" dt="2019-11-17T21:06:11.807" v="866" actId="255"/>
          <ac:spMkLst>
            <pc:docMk/>
            <pc:sldMk cId="3223156650" sldId="332"/>
            <ac:spMk id="3" creationId="{DF5C6213-D4DB-404D-9F7F-CEBA6CF2C7B0}"/>
          </ac:spMkLst>
        </pc:spChg>
        <pc:spChg chg="del">
          <ac:chgData name="Ester Varwijk" userId="4ef1be2c-6897-4798-a5b9-cc2027b08ef2" providerId="ADAL" clId="{A3CEB67D-969D-4386-B6FC-E092E90D9DCE}" dt="2019-11-17T21:02:53.329" v="618" actId="26606"/>
          <ac:spMkLst>
            <pc:docMk/>
            <pc:sldMk cId="3223156650" sldId="332"/>
            <ac:spMk id="8" creationId="{8D70B121-56F4-4848-B38B-182089D909FA}"/>
          </ac:spMkLst>
        </pc:spChg>
        <pc:spChg chg="add">
          <ac:chgData name="Ester Varwijk" userId="4ef1be2c-6897-4798-a5b9-cc2027b08ef2" providerId="ADAL" clId="{A3CEB67D-969D-4386-B6FC-E092E90D9DCE}" dt="2019-11-17T21:02:53.329" v="618" actId="26606"/>
          <ac:spMkLst>
            <pc:docMk/>
            <pc:sldMk cId="3223156650" sldId="332"/>
            <ac:spMk id="17" creationId="{59A309A7-1751-4ABE-A3C1-EEC40366AD89}"/>
          </ac:spMkLst>
        </pc:spChg>
        <pc:spChg chg="add">
          <ac:chgData name="Ester Varwijk" userId="4ef1be2c-6897-4798-a5b9-cc2027b08ef2" providerId="ADAL" clId="{A3CEB67D-969D-4386-B6FC-E092E90D9DCE}" dt="2019-11-17T21:02:53.329" v="618" actId="26606"/>
          <ac:spMkLst>
            <pc:docMk/>
            <pc:sldMk cId="3223156650" sldId="332"/>
            <ac:spMk id="19" creationId="{967D8EB6-EAE1-4F9C-B398-83321E287204}"/>
          </ac:spMkLst>
        </pc:spChg>
        <pc:picChg chg="add">
          <ac:chgData name="Ester Varwijk" userId="4ef1be2c-6897-4798-a5b9-cc2027b08ef2" providerId="ADAL" clId="{A3CEB67D-969D-4386-B6FC-E092E90D9DCE}" dt="2019-11-17T21:02:53.329" v="618" actId="26606"/>
          <ac:picMkLst>
            <pc:docMk/>
            <pc:sldMk cId="3223156650" sldId="332"/>
            <ac:picMk id="14" creationId="{B7297BCB-9B86-4E78-A854-A8F9170CD5D6}"/>
          </ac:picMkLst>
        </pc:picChg>
        <pc:cxnChg chg="del">
          <ac:chgData name="Ester Varwijk" userId="4ef1be2c-6897-4798-a5b9-cc2027b08ef2" providerId="ADAL" clId="{A3CEB67D-969D-4386-B6FC-E092E90D9DCE}" dt="2019-11-17T21:02:53.329" v="618" actId="26606"/>
          <ac:cxnSpMkLst>
            <pc:docMk/>
            <pc:sldMk cId="3223156650" sldId="332"/>
            <ac:cxnSpMk id="10" creationId="{2D72A2C9-F3CA-4216-8BAD-FA4C970C3C4E}"/>
          </ac:cxnSpMkLst>
        </pc:cxnChg>
      </pc:sldChg>
      <pc:sldChg chg="addSp delSp modSp add mod setBg">
        <pc:chgData name="Ester Varwijk" userId="4ef1be2c-6897-4798-a5b9-cc2027b08ef2" providerId="ADAL" clId="{A3CEB67D-969D-4386-B6FC-E092E90D9DCE}" dt="2019-11-17T21:14:42.922" v="1366" actId="20577"/>
        <pc:sldMkLst>
          <pc:docMk/>
          <pc:sldMk cId="2082289277" sldId="333"/>
        </pc:sldMkLst>
        <pc:spChg chg="mod">
          <ac:chgData name="Ester Varwijk" userId="4ef1be2c-6897-4798-a5b9-cc2027b08ef2" providerId="ADAL" clId="{A3CEB67D-969D-4386-B6FC-E092E90D9DCE}" dt="2019-11-17T21:08:31.017" v="942" actId="113"/>
          <ac:spMkLst>
            <pc:docMk/>
            <pc:sldMk cId="2082289277" sldId="333"/>
            <ac:spMk id="2" creationId="{3F635DE3-A680-4D4E-AC9D-2F4206D27D20}"/>
          </ac:spMkLst>
        </pc:spChg>
        <pc:spChg chg="del mod">
          <ac:chgData name="Ester Varwijk" userId="4ef1be2c-6897-4798-a5b9-cc2027b08ef2" providerId="ADAL" clId="{A3CEB67D-969D-4386-B6FC-E092E90D9DCE}" dt="2019-11-17T21:07:55.519" v="939" actId="26606"/>
          <ac:spMkLst>
            <pc:docMk/>
            <pc:sldMk cId="2082289277" sldId="333"/>
            <ac:spMk id="3" creationId="{9016EE4B-A251-4EB8-A43F-5EDE84ED6A64}"/>
          </ac:spMkLst>
        </pc:spChg>
        <pc:graphicFrameChg chg="add mod">
          <ac:chgData name="Ester Varwijk" userId="4ef1be2c-6897-4798-a5b9-cc2027b08ef2" providerId="ADAL" clId="{A3CEB67D-969D-4386-B6FC-E092E90D9DCE}" dt="2019-11-17T21:14:42.922" v="1366" actId="20577"/>
          <ac:graphicFrameMkLst>
            <pc:docMk/>
            <pc:sldMk cId="2082289277" sldId="333"/>
            <ac:graphicFrameMk id="5" creationId="{0C7CBEC9-FB2A-4131-B60C-894E78A846D0}"/>
          </ac:graphicFrameMkLst>
        </pc:graphicFrameChg>
      </pc:sldChg>
      <pc:sldChg chg="addSp modSp add mod setBg">
        <pc:chgData name="Ester Varwijk" userId="4ef1be2c-6897-4798-a5b9-cc2027b08ef2" providerId="ADAL" clId="{A3CEB67D-969D-4386-B6FC-E092E90D9DCE}" dt="2019-11-17T21:22:22.432" v="1727" actId="26606"/>
        <pc:sldMkLst>
          <pc:docMk/>
          <pc:sldMk cId="599240342" sldId="334"/>
        </pc:sldMkLst>
        <pc:spChg chg="mod">
          <ac:chgData name="Ester Varwijk" userId="4ef1be2c-6897-4798-a5b9-cc2027b08ef2" providerId="ADAL" clId="{A3CEB67D-969D-4386-B6FC-E092E90D9DCE}" dt="2019-11-17T21:22:22.432" v="1727" actId="26606"/>
          <ac:spMkLst>
            <pc:docMk/>
            <pc:sldMk cId="599240342" sldId="334"/>
            <ac:spMk id="2" creationId="{2749AA3B-AB6F-441F-A77D-3298D5860263}"/>
          </ac:spMkLst>
        </pc:spChg>
        <pc:spChg chg="mod">
          <ac:chgData name="Ester Varwijk" userId="4ef1be2c-6897-4798-a5b9-cc2027b08ef2" providerId="ADAL" clId="{A3CEB67D-969D-4386-B6FC-E092E90D9DCE}" dt="2019-11-17T21:22:22.432" v="1727" actId="26606"/>
          <ac:spMkLst>
            <pc:docMk/>
            <pc:sldMk cId="599240342" sldId="334"/>
            <ac:spMk id="3" creationId="{692DC23D-BE34-46D2-B692-BDA16A5B9841}"/>
          </ac:spMkLst>
        </pc:spChg>
        <pc:picChg chg="add">
          <ac:chgData name="Ester Varwijk" userId="4ef1be2c-6897-4798-a5b9-cc2027b08ef2" providerId="ADAL" clId="{A3CEB67D-969D-4386-B6FC-E092E90D9DCE}" dt="2019-11-17T21:22:22.432" v="1727" actId="26606"/>
          <ac:picMkLst>
            <pc:docMk/>
            <pc:sldMk cId="599240342" sldId="334"/>
            <ac:picMk id="7" creationId="{E1F090DE-2EF1-4DC6-8FD9-3DF3C2B22606}"/>
          </ac:picMkLst>
        </pc:picChg>
      </pc:sldChg>
      <pc:sldChg chg="addSp delSp modSp add mod setBg">
        <pc:chgData name="Ester Varwijk" userId="4ef1be2c-6897-4798-a5b9-cc2027b08ef2" providerId="ADAL" clId="{A3CEB67D-969D-4386-B6FC-E092E90D9DCE}" dt="2019-11-17T21:17:02.219" v="1549" actId="20577"/>
        <pc:sldMkLst>
          <pc:docMk/>
          <pc:sldMk cId="1644337551" sldId="335"/>
        </pc:sldMkLst>
        <pc:spChg chg="mod">
          <ac:chgData name="Ester Varwijk" userId="4ef1be2c-6897-4798-a5b9-cc2027b08ef2" providerId="ADAL" clId="{A3CEB67D-969D-4386-B6FC-E092E90D9DCE}" dt="2019-11-17T21:16:33.373" v="1539" actId="26606"/>
          <ac:spMkLst>
            <pc:docMk/>
            <pc:sldMk cId="1644337551" sldId="335"/>
            <ac:spMk id="2" creationId="{E2582C02-947E-4761-9D76-35FF9A9D769C}"/>
          </ac:spMkLst>
        </pc:spChg>
        <pc:spChg chg="del mod">
          <ac:chgData name="Ester Varwijk" userId="4ef1be2c-6897-4798-a5b9-cc2027b08ef2" providerId="ADAL" clId="{A3CEB67D-969D-4386-B6FC-E092E90D9DCE}" dt="2019-11-17T21:16:33.373" v="1539" actId="26606"/>
          <ac:spMkLst>
            <pc:docMk/>
            <pc:sldMk cId="1644337551" sldId="335"/>
            <ac:spMk id="3" creationId="{F2F6C81F-0EA8-4144-BCC8-0BA40CF610CB}"/>
          </ac:spMkLst>
        </pc:spChg>
        <pc:graphicFrameChg chg="add mod">
          <ac:chgData name="Ester Varwijk" userId="4ef1be2c-6897-4798-a5b9-cc2027b08ef2" providerId="ADAL" clId="{A3CEB67D-969D-4386-B6FC-E092E90D9DCE}" dt="2019-11-17T21:17:02.219" v="1549" actId="20577"/>
          <ac:graphicFrameMkLst>
            <pc:docMk/>
            <pc:sldMk cId="1644337551" sldId="335"/>
            <ac:graphicFrameMk id="5" creationId="{AEFE7BBC-FD3B-46AC-AF3C-F7CA0CEDDD66}"/>
          </ac:graphicFrameMkLst>
        </pc:graphicFrameChg>
      </pc:sldChg>
      <pc:sldChg chg="addSp delSp modSp add mod setBg">
        <pc:chgData name="Ester Varwijk" userId="4ef1be2c-6897-4798-a5b9-cc2027b08ef2" providerId="ADAL" clId="{A3CEB67D-969D-4386-B6FC-E092E90D9DCE}" dt="2019-11-17T21:19:15.455" v="1722" actId="26606"/>
        <pc:sldMkLst>
          <pc:docMk/>
          <pc:sldMk cId="2191114171" sldId="336"/>
        </pc:sldMkLst>
        <pc:spChg chg="mod">
          <ac:chgData name="Ester Varwijk" userId="4ef1be2c-6897-4798-a5b9-cc2027b08ef2" providerId="ADAL" clId="{A3CEB67D-969D-4386-B6FC-E092E90D9DCE}" dt="2019-11-17T21:19:15.455" v="1722" actId="26606"/>
          <ac:spMkLst>
            <pc:docMk/>
            <pc:sldMk cId="2191114171" sldId="336"/>
            <ac:spMk id="2" creationId="{93F7A821-DDA5-4688-A3A1-093C43E6C620}"/>
          </ac:spMkLst>
        </pc:spChg>
        <pc:spChg chg="del mod">
          <ac:chgData name="Ester Varwijk" userId="4ef1be2c-6897-4798-a5b9-cc2027b08ef2" providerId="ADAL" clId="{A3CEB67D-969D-4386-B6FC-E092E90D9DCE}" dt="2019-11-17T21:19:15.455" v="1722" actId="26606"/>
          <ac:spMkLst>
            <pc:docMk/>
            <pc:sldMk cId="2191114171" sldId="336"/>
            <ac:spMk id="3" creationId="{F1ED3C1B-6A3E-4C82-958A-D24153FB379C}"/>
          </ac:spMkLst>
        </pc:spChg>
        <pc:graphicFrameChg chg="add">
          <ac:chgData name="Ester Varwijk" userId="4ef1be2c-6897-4798-a5b9-cc2027b08ef2" providerId="ADAL" clId="{A3CEB67D-969D-4386-B6FC-E092E90D9DCE}" dt="2019-11-17T21:19:15.455" v="1722" actId="26606"/>
          <ac:graphicFrameMkLst>
            <pc:docMk/>
            <pc:sldMk cId="2191114171" sldId="336"/>
            <ac:graphicFrameMk id="5" creationId="{671FB86F-3A5A-41E1-A428-135817A4529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4AA1F-3D2B-4D16-B735-FD57A8D95724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6DDB4-007D-48C6-B359-385F75EA5F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5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386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Digestief systeem heeft meerdere benamingen, spijsverteringsstelsel is van </a:t>
            </a:r>
            <a:r>
              <a:rPr lang="nl-NL"/>
              <a:t>mond tot kont ;)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53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61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041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69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58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39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07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344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76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85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70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31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32B47-D2FB-40D7-9696-A7DA4DFB93F6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39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oo5XRlLbJAhUEJQ8KHWm9CLgQjRwIBw&amp;url=http://www.diep.info/Diabetes-educatie-Complicaties-Nadere-info-module-Meer-over-neuropathie-Autonome-neuropathie&amp;psig=AFQjCNGv3qSsvjy8hU4vlo1qybyn9op1mw&amp;ust=144890465492167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-rt8CkYstk" TargetMode="External"/><Relationship Id="rId2" Type="http://schemas.openxmlformats.org/officeDocument/2006/relationships/hyperlink" Target="https://email.noorderpoort.nl/owa/redir.aspx?SURL=HogWhS_24sgP2Mn3PJ60U2QPRJhBluJPQvBJCvDEnCC2iveo__jSCGgAdAB0AHAAcwA6AC8ALwB3AHcAdwAuAHkAbwB1AHQAdQBiAGUALgBjAG8AbQAvAHcAYQB0AGMAaAA_AHYAPQBPAGIAcwA4ADEAUQB0AGQARwBfAGsA&amp;URL=https%3a%2f%2fwww.youtube.com%2fwatch%3fv%3dObs81QtdG_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mail.noorderpoort.nl/owa/redir.aspx?SURL=xAKZdfpXa0yI0jLNG1XTTW7T4YIwjvc4xke9MLwl1ZW2iveo__jSCGgAdAB0AHAAcwA6AC8ALwB3AHcAdwAuAHkAbwB1AHQAdQBiAGUALgBjAG8AbQAvAHcAYQB0AGMAaAA_AHYAPQB2AG4AQQB0AHUARwA5AFUATABCADQA&amp;URL=https%3a%2f%2fwww.youtube.com%2fwatch%3fv%3dvnAtuG9ULB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5677" y="914400"/>
            <a:ext cx="2743200" cy="2887579"/>
          </a:xfrm>
        </p:spPr>
        <p:txBody>
          <a:bodyPr>
            <a:normAutofit/>
          </a:bodyPr>
          <a:lstStyle/>
          <a:p>
            <a:r>
              <a:rPr lang="nl-NL" sz="4200" b="1">
                <a:solidFill>
                  <a:srgbClr val="FFFFFF"/>
                </a:solidFill>
              </a:rPr>
              <a:t>Digestief  systeem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05677" y="4170501"/>
            <a:ext cx="2743200" cy="1525597"/>
          </a:xfrm>
        </p:spPr>
        <p:txBody>
          <a:bodyPr>
            <a:normAutofit/>
          </a:bodyPr>
          <a:lstStyle/>
          <a:p>
            <a:br>
              <a:rPr lang="nl-NL" sz="1700">
                <a:solidFill>
                  <a:srgbClr val="FFFFFF"/>
                </a:solidFill>
              </a:rPr>
            </a:br>
            <a:endParaRPr lang="nl-NL" sz="17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366" y="717414"/>
            <a:ext cx="4915159" cy="543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4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nl-NL" dirty="0"/>
              <a:t>Digestief systeem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/>
          </a:p>
          <a:p>
            <a:r>
              <a:rPr lang="en-US" i="1" dirty="0" err="1"/>
              <a:t>Digestief</a:t>
            </a:r>
            <a:r>
              <a:rPr lang="en-US" i="1" dirty="0"/>
              <a:t> </a:t>
            </a:r>
            <a:r>
              <a:rPr lang="en-US" i="1" dirty="0" err="1"/>
              <a:t>systeem</a:t>
            </a:r>
            <a:endParaRPr lang="en-US" i="1" dirty="0"/>
          </a:p>
          <a:p>
            <a:r>
              <a:rPr lang="en-US" i="1" dirty="0" err="1"/>
              <a:t>Maag</a:t>
            </a:r>
            <a:r>
              <a:rPr lang="en-US" i="1" dirty="0"/>
              <a:t>- </a:t>
            </a:r>
            <a:r>
              <a:rPr lang="en-US" i="1" dirty="0" err="1"/>
              <a:t>darmstelsel</a:t>
            </a:r>
            <a:endParaRPr lang="en-US" i="1" dirty="0"/>
          </a:p>
          <a:p>
            <a:r>
              <a:rPr lang="en-US" i="1" dirty="0" err="1"/>
              <a:t>Spijsvertering</a:t>
            </a:r>
            <a:endParaRPr lang="en-US" i="1" dirty="0"/>
          </a:p>
          <a:p>
            <a:r>
              <a:rPr lang="en-US" i="1" dirty="0" err="1"/>
              <a:t>Tractus</a:t>
            </a:r>
            <a:r>
              <a:rPr lang="en-US" i="1" dirty="0"/>
              <a:t> </a:t>
            </a:r>
            <a:r>
              <a:rPr lang="en-US" i="1" dirty="0" err="1"/>
              <a:t>digestivus</a:t>
            </a:r>
            <a:endParaRPr lang="nl-NL" i="1" dirty="0"/>
          </a:p>
        </p:txBody>
      </p:sp>
      <p:pic>
        <p:nvPicPr>
          <p:cNvPr id="1032" name="Picture 8" descr="http://www.diep.info/sites/default/files/plaatjes/inhoud/autonome-neuropathi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44" y="1381236"/>
            <a:ext cx="4407356" cy="486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2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42AE178-B4D5-4695-A16E-15EC9451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64" y="2239538"/>
            <a:ext cx="4880219" cy="46184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Casus heer Koppel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Meneer heeft cholelithiasis (galstenen)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701C9C4-9BD2-4242-98AA-62452F3C0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852936"/>
            <a:ext cx="3520617" cy="222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9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Casus heer Koppel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Acute pancreatitis</a:t>
            </a:r>
          </a:p>
          <a:p>
            <a:pPr marL="0" indent="0">
              <a:buNone/>
            </a:pPr>
            <a:r>
              <a:rPr lang="nl-NL" dirty="0"/>
              <a:t>      - </a:t>
            </a:r>
            <a:r>
              <a:rPr lang="nl-NL" i="1" dirty="0"/>
              <a:t>herkenbaar door gigantisch hoge amylase   </a:t>
            </a:r>
          </a:p>
          <a:p>
            <a:pPr marL="0" indent="0">
              <a:buNone/>
            </a:pPr>
            <a:r>
              <a:rPr lang="nl-NL" i="1" dirty="0"/>
              <a:t>          waarde</a:t>
            </a:r>
          </a:p>
          <a:p>
            <a:pPr marL="0" indent="0">
              <a:buNone/>
            </a:pPr>
            <a:r>
              <a:rPr lang="nl-NL" i="1" dirty="0"/>
              <a:t>       - acute oorzaak = galstenen </a:t>
            </a:r>
          </a:p>
          <a:p>
            <a:pPr marL="0" indent="0">
              <a:buNone/>
            </a:pPr>
            <a:r>
              <a:rPr lang="nl-NL" i="1"/>
              <a:t>       - chronische </a:t>
            </a:r>
            <a:r>
              <a:rPr lang="nl-NL" i="1" dirty="0"/>
              <a:t>oorzaak = bijvoorbeeld alcohol</a:t>
            </a:r>
          </a:p>
          <a:p>
            <a:pPr marL="0" indent="0">
              <a:buNone/>
            </a:pPr>
            <a:r>
              <a:rPr lang="nl-NL" i="1" dirty="0"/>
              <a:t>                                              </a:t>
            </a:r>
            <a:r>
              <a:rPr lang="nl-NL" i="1" dirty="0" err="1"/>
              <a:t>abuse</a:t>
            </a:r>
            <a:r>
              <a:rPr lang="nl-NL" i="1" dirty="0"/>
              <a:t>                                </a:t>
            </a:r>
          </a:p>
          <a:p>
            <a:r>
              <a:rPr lang="nl-NL" i="1" dirty="0"/>
              <a:t>ERCP = ingreep (geen onderzoek)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822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ERCP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>
                <a:hlinkClick r:id="rId2"/>
              </a:rPr>
              <a:t>https://www.youtube.com/watch?v=Obs81QtdG_k</a:t>
            </a:r>
            <a:endParaRPr lang="nl-NL" dirty="0">
              <a:hlinkClick r:id="rId3"/>
            </a:endParaRPr>
          </a:p>
          <a:p>
            <a:r>
              <a:rPr lang="nl-NL" dirty="0">
                <a:hlinkClick r:id="rId3"/>
              </a:rPr>
              <a:t>https://www.youtube.com/watch?v=b-rt8CkYstk</a:t>
            </a:r>
            <a:endParaRPr lang="nl-NL" dirty="0"/>
          </a:p>
          <a:p>
            <a:r>
              <a:rPr lang="nl-NL" u="sng" dirty="0">
                <a:hlinkClick r:id="rId4"/>
              </a:rPr>
              <a:t>https://www.youtube.com/watch?v=vnAtuG9ULB4</a:t>
            </a:r>
            <a:r>
              <a:rPr lang="nl-NL" u="sng" dirty="0"/>
              <a:t> 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26394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6EAFB7E375B4FA8D2FF7FD64788B7" ma:contentTypeVersion="11" ma:contentTypeDescription="Een nieuw document maken." ma:contentTypeScope="" ma:versionID="be347a3661c201bdaba1158c622a009c">
  <xsd:schema xmlns:xsd="http://www.w3.org/2001/XMLSchema" xmlns:xs="http://www.w3.org/2001/XMLSchema" xmlns:p="http://schemas.microsoft.com/office/2006/metadata/properties" xmlns:ns3="0bfbde32-856c-4dfd-bc38-4322d606c322" xmlns:ns4="169eb86d-0fb8-4364-bb17-d27f6b2029d0" targetNamespace="http://schemas.microsoft.com/office/2006/metadata/properties" ma:root="true" ma:fieldsID="9677344e0c4e757849032e7e67c918ab" ns3:_="" ns4:_="">
    <xsd:import namespace="0bfbde32-856c-4dfd-bc38-4322d606c322"/>
    <xsd:import namespace="169eb86d-0fb8-4364-bb17-d27f6b2029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bde32-856c-4dfd-bc38-4322d606c3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eb86d-0fb8-4364-bb17-d27f6b202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1D8754-8694-40ED-8836-3F198609FD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0BA9BD-0B5B-4065-8BF3-A16EFE1571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bde32-856c-4dfd-bc38-4322d606c322"/>
    <ds:schemaRef ds:uri="169eb86d-0fb8-4364-bb17-d27f6b202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654503-39B4-47A1-840F-B70EFEEEA38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114</Words>
  <Application>Microsoft Office PowerPoint</Application>
  <PresentationFormat>Diavoorstelling (4:3)</PresentationFormat>
  <Paragraphs>25</Paragraphs>
  <Slides>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Calibri</vt:lpstr>
      <vt:lpstr>Kantoorthema</vt:lpstr>
      <vt:lpstr>Digestief  systeem</vt:lpstr>
      <vt:lpstr>Digestief systeem</vt:lpstr>
      <vt:lpstr>Casus heer Koppel</vt:lpstr>
      <vt:lpstr>Casus heer Koppel</vt:lpstr>
      <vt:lpstr>ERCP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Digestief  systeem</dc:title>
  <dc:creator>Ester Varwijk</dc:creator>
  <cp:lastModifiedBy>Ester Varwijk</cp:lastModifiedBy>
  <cp:revision>1</cp:revision>
  <dcterms:created xsi:type="dcterms:W3CDTF">2019-11-17T20:55:15Z</dcterms:created>
  <dcterms:modified xsi:type="dcterms:W3CDTF">2020-12-10T10:50:44Z</dcterms:modified>
</cp:coreProperties>
</file>